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413" r:id="rId5"/>
    <p:sldId id="383" r:id="rId6"/>
    <p:sldId id="391" r:id="rId7"/>
    <p:sldId id="416" r:id="rId8"/>
    <p:sldId id="411" r:id="rId9"/>
    <p:sldId id="412" r:id="rId10"/>
    <p:sldId id="404" r:id="rId11"/>
    <p:sldId id="415" r:id="rId12"/>
    <p:sldId id="414" r:id="rId13"/>
    <p:sldId id="403" r:id="rId14"/>
    <p:sldId id="39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D414E-DA07-4409-8D5F-01EAB24D3B09}" type="doc">
      <dgm:prSet loTypeId="urn:microsoft.com/office/officeart/2005/8/layout/vList2" loCatId="list" qsTypeId="urn:microsoft.com/office/officeart/2005/8/quickstyle/simple2" qsCatId="simple" csTypeId="urn:microsoft.com/office/officeart/2005/8/colors/accent4_4" csCatId="accent4"/>
      <dgm:spPr/>
      <dgm:t>
        <a:bodyPr/>
        <a:lstStyle/>
        <a:p>
          <a:endParaRPr lang="en-US"/>
        </a:p>
      </dgm:t>
    </dgm:pt>
    <dgm:pt modelId="{2104E4F8-A689-44FA-BEA0-3A4AC044658C}">
      <dgm:prSet/>
      <dgm:spPr/>
      <dgm:t>
        <a:bodyPr/>
        <a:lstStyle/>
        <a:p>
          <a:r>
            <a:rPr lang="en-US" b="1" i="0"/>
            <a:t>Company Overview</a:t>
          </a:r>
          <a:endParaRPr lang="en-US"/>
        </a:p>
      </dgm:t>
    </dgm:pt>
    <dgm:pt modelId="{3D544324-9E5A-4F53-8677-E4145B1B933F}" type="parTrans" cxnId="{E41FA59A-B79F-4150-A64C-D58A73B057AC}">
      <dgm:prSet/>
      <dgm:spPr/>
      <dgm:t>
        <a:bodyPr/>
        <a:lstStyle/>
        <a:p>
          <a:endParaRPr lang="en-US"/>
        </a:p>
      </dgm:t>
    </dgm:pt>
    <dgm:pt modelId="{CE91889B-28DA-4C9F-8A7B-BF387D75B8D3}" type="sibTrans" cxnId="{E41FA59A-B79F-4150-A64C-D58A73B057AC}">
      <dgm:prSet/>
      <dgm:spPr/>
      <dgm:t>
        <a:bodyPr/>
        <a:lstStyle/>
        <a:p>
          <a:endParaRPr lang="en-US"/>
        </a:p>
      </dgm:t>
    </dgm:pt>
    <dgm:pt modelId="{11FFCF40-E8F7-4DB0-AFDE-3778C38C085D}">
      <dgm:prSet/>
      <dgm:spPr/>
      <dgm:t>
        <a:bodyPr/>
        <a:lstStyle/>
        <a:p>
          <a:r>
            <a:rPr lang="en-US" b="1" i="0"/>
            <a:t>Problem Statement </a:t>
          </a:r>
          <a:endParaRPr lang="en-US"/>
        </a:p>
      </dgm:t>
    </dgm:pt>
    <dgm:pt modelId="{B55864A3-BD1C-448A-8C43-C77838757810}" type="parTrans" cxnId="{DC02F2EA-1BAF-4B92-9732-1A686E83DAA9}">
      <dgm:prSet/>
      <dgm:spPr/>
      <dgm:t>
        <a:bodyPr/>
        <a:lstStyle/>
        <a:p>
          <a:endParaRPr lang="en-US"/>
        </a:p>
      </dgm:t>
    </dgm:pt>
    <dgm:pt modelId="{5E92A643-888B-40F8-8F3B-CE6288622A72}" type="sibTrans" cxnId="{DC02F2EA-1BAF-4B92-9732-1A686E83DAA9}">
      <dgm:prSet/>
      <dgm:spPr/>
      <dgm:t>
        <a:bodyPr/>
        <a:lstStyle/>
        <a:p>
          <a:endParaRPr lang="en-US"/>
        </a:p>
      </dgm:t>
    </dgm:pt>
    <dgm:pt modelId="{4B4518AB-9DB3-4269-BF68-287BEE375449}">
      <dgm:prSet/>
      <dgm:spPr/>
      <dgm:t>
        <a:bodyPr/>
        <a:lstStyle/>
        <a:p>
          <a:r>
            <a:rPr lang="en-US" b="1" i="0"/>
            <a:t>Live Dashboard</a:t>
          </a:r>
          <a:endParaRPr lang="en-US"/>
        </a:p>
      </dgm:t>
    </dgm:pt>
    <dgm:pt modelId="{A1879CFA-C99C-4AE2-B389-5B64DC7917FF}" type="parTrans" cxnId="{4A469827-719B-45D8-BD60-B33BBB7A031C}">
      <dgm:prSet/>
      <dgm:spPr/>
      <dgm:t>
        <a:bodyPr/>
        <a:lstStyle/>
        <a:p>
          <a:endParaRPr lang="en-US"/>
        </a:p>
      </dgm:t>
    </dgm:pt>
    <dgm:pt modelId="{FC086C5F-0590-4E15-A364-412B8CA820D4}" type="sibTrans" cxnId="{4A469827-719B-45D8-BD60-B33BBB7A031C}">
      <dgm:prSet/>
      <dgm:spPr/>
      <dgm:t>
        <a:bodyPr/>
        <a:lstStyle/>
        <a:p>
          <a:endParaRPr lang="en-US"/>
        </a:p>
      </dgm:t>
    </dgm:pt>
    <dgm:pt modelId="{87F93C2D-2ECB-4BB7-8E85-1902202943AC}">
      <dgm:prSet/>
      <dgm:spPr/>
      <dgm:t>
        <a:bodyPr/>
        <a:lstStyle/>
        <a:p>
          <a:r>
            <a:rPr lang="en-US" b="1" i="0"/>
            <a:t>Insights</a:t>
          </a:r>
          <a:endParaRPr lang="en-US"/>
        </a:p>
      </dgm:t>
    </dgm:pt>
    <dgm:pt modelId="{EE3B1242-4C44-41C0-BF9F-1ABF4C6015CC}" type="parTrans" cxnId="{46FB2D18-9D33-49DB-82A3-01B8C942927D}">
      <dgm:prSet/>
      <dgm:spPr/>
      <dgm:t>
        <a:bodyPr/>
        <a:lstStyle/>
        <a:p>
          <a:endParaRPr lang="en-US"/>
        </a:p>
      </dgm:t>
    </dgm:pt>
    <dgm:pt modelId="{3D0BE0DD-08EB-4A43-B5CB-E8E9824CE124}" type="sibTrans" cxnId="{46FB2D18-9D33-49DB-82A3-01B8C942927D}">
      <dgm:prSet/>
      <dgm:spPr/>
      <dgm:t>
        <a:bodyPr/>
        <a:lstStyle/>
        <a:p>
          <a:endParaRPr lang="en-US"/>
        </a:p>
      </dgm:t>
    </dgm:pt>
    <dgm:pt modelId="{2F3D8506-12D2-422D-AA69-73B88005C6CE}">
      <dgm:prSet/>
      <dgm:spPr/>
      <dgm:t>
        <a:bodyPr/>
        <a:lstStyle/>
        <a:p>
          <a:r>
            <a:rPr lang="en-US" b="1" i="0"/>
            <a:t>Recommendations </a:t>
          </a:r>
          <a:endParaRPr lang="en-US"/>
        </a:p>
      </dgm:t>
    </dgm:pt>
    <dgm:pt modelId="{C026E314-0EB1-44AB-86E0-3B2E8510EBF5}" type="parTrans" cxnId="{48420779-FD9A-45DA-9EB7-5C5042A91888}">
      <dgm:prSet/>
      <dgm:spPr/>
      <dgm:t>
        <a:bodyPr/>
        <a:lstStyle/>
        <a:p>
          <a:endParaRPr lang="en-US"/>
        </a:p>
      </dgm:t>
    </dgm:pt>
    <dgm:pt modelId="{B121881A-63D8-467F-9F8B-3AC428F3731E}" type="sibTrans" cxnId="{48420779-FD9A-45DA-9EB7-5C5042A91888}">
      <dgm:prSet/>
      <dgm:spPr/>
      <dgm:t>
        <a:bodyPr/>
        <a:lstStyle/>
        <a:p>
          <a:endParaRPr lang="en-US"/>
        </a:p>
      </dgm:t>
    </dgm:pt>
    <dgm:pt modelId="{E4EAB091-5990-4171-83DA-509591414657}" type="pres">
      <dgm:prSet presAssocID="{F7DD414E-DA07-4409-8D5F-01EAB24D3B09}" presName="linear" presStyleCnt="0">
        <dgm:presLayoutVars>
          <dgm:animLvl val="lvl"/>
          <dgm:resizeHandles val="exact"/>
        </dgm:presLayoutVars>
      </dgm:prSet>
      <dgm:spPr/>
    </dgm:pt>
    <dgm:pt modelId="{DFFB7CB1-043B-450C-A041-D77BD584A783}" type="pres">
      <dgm:prSet presAssocID="{2104E4F8-A689-44FA-BEA0-3A4AC044658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D64CEB3-EE8F-4AA6-BEE7-34E1B3E6D922}" type="pres">
      <dgm:prSet presAssocID="{CE91889B-28DA-4C9F-8A7B-BF387D75B8D3}" presName="spacer" presStyleCnt="0"/>
      <dgm:spPr/>
    </dgm:pt>
    <dgm:pt modelId="{16DB990B-837E-4A24-A521-7983369E07ED}" type="pres">
      <dgm:prSet presAssocID="{11FFCF40-E8F7-4DB0-AFDE-3778C38C085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3641F87-CEDB-4B89-84BD-2EBB4AB3C41F}" type="pres">
      <dgm:prSet presAssocID="{5E92A643-888B-40F8-8F3B-CE6288622A72}" presName="spacer" presStyleCnt="0"/>
      <dgm:spPr/>
    </dgm:pt>
    <dgm:pt modelId="{83621B9C-98B4-4852-B865-6CA76D10F5CB}" type="pres">
      <dgm:prSet presAssocID="{4B4518AB-9DB3-4269-BF68-287BEE37544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179E98F-CD1F-4D16-8202-47FF8081B0E9}" type="pres">
      <dgm:prSet presAssocID="{FC086C5F-0590-4E15-A364-412B8CA820D4}" presName="spacer" presStyleCnt="0"/>
      <dgm:spPr/>
    </dgm:pt>
    <dgm:pt modelId="{8450AA91-A2C4-4FF7-A5AB-B842F6914ABE}" type="pres">
      <dgm:prSet presAssocID="{87F93C2D-2ECB-4BB7-8E85-1902202943A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DDF5477-5E6B-4BA9-ADF6-603FDB4578FD}" type="pres">
      <dgm:prSet presAssocID="{3D0BE0DD-08EB-4A43-B5CB-E8E9824CE124}" presName="spacer" presStyleCnt="0"/>
      <dgm:spPr/>
    </dgm:pt>
    <dgm:pt modelId="{699AFE69-4318-4941-9A24-CA2C78F22A95}" type="pres">
      <dgm:prSet presAssocID="{2F3D8506-12D2-422D-AA69-73B88005C6C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B5ECA07-FC3F-4718-9345-FBF3EA23B549}" type="presOf" srcId="{2F3D8506-12D2-422D-AA69-73B88005C6CE}" destId="{699AFE69-4318-4941-9A24-CA2C78F22A95}" srcOrd="0" destOrd="0" presId="urn:microsoft.com/office/officeart/2005/8/layout/vList2"/>
    <dgm:cxn modelId="{EDE64E0A-46D1-4CBB-9B16-0A7A927F8BA3}" type="presOf" srcId="{F7DD414E-DA07-4409-8D5F-01EAB24D3B09}" destId="{E4EAB091-5990-4171-83DA-509591414657}" srcOrd="0" destOrd="0" presId="urn:microsoft.com/office/officeart/2005/8/layout/vList2"/>
    <dgm:cxn modelId="{46FB2D18-9D33-49DB-82A3-01B8C942927D}" srcId="{F7DD414E-DA07-4409-8D5F-01EAB24D3B09}" destId="{87F93C2D-2ECB-4BB7-8E85-1902202943AC}" srcOrd="3" destOrd="0" parTransId="{EE3B1242-4C44-41C0-BF9F-1ABF4C6015CC}" sibTransId="{3D0BE0DD-08EB-4A43-B5CB-E8E9824CE124}"/>
    <dgm:cxn modelId="{4A469827-719B-45D8-BD60-B33BBB7A031C}" srcId="{F7DD414E-DA07-4409-8D5F-01EAB24D3B09}" destId="{4B4518AB-9DB3-4269-BF68-287BEE375449}" srcOrd="2" destOrd="0" parTransId="{A1879CFA-C99C-4AE2-B389-5B64DC7917FF}" sibTransId="{FC086C5F-0590-4E15-A364-412B8CA820D4}"/>
    <dgm:cxn modelId="{9E3D3967-F8A0-414C-8571-20C0EF73757D}" type="presOf" srcId="{2104E4F8-A689-44FA-BEA0-3A4AC044658C}" destId="{DFFB7CB1-043B-450C-A041-D77BD584A783}" srcOrd="0" destOrd="0" presId="urn:microsoft.com/office/officeart/2005/8/layout/vList2"/>
    <dgm:cxn modelId="{48420779-FD9A-45DA-9EB7-5C5042A91888}" srcId="{F7DD414E-DA07-4409-8D5F-01EAB24D3B09}" destId="{2F3D8506-12D2-422D-AA69-73B88005C6CE}" srcOrd="4" destOrd="0" parTransId="{C026E314-0EB1-44AB-86E0-3B2E8510EBF5}" sibTransId="{B121881A-63D8-467F-9F8B-3AC428F3731E}"/>
    <dgm:cxn modelId="{FCE0667F-A585-46BB-8A84-61160A0CE91A}" type="presOf" srcId="{11FFCF40-E8F7-4DB0-AFDE-3778C38C085D}" destId="{16DB990B-837E-4A24-A521-7983369E07ED}" srcOrd="0" destOrd="0" presId="urn:microsoft.com/office/officeart/2005/8/layout/vList2"/>
    <dgm:cxn modelId="{1813A095-B988-4B96-ADB5-60534DD7B815}" type="presOf" srcId="{4B4518AB-9DB3-4269-BF68-287BEE375449}" destId="{83621B9C-98B4-4852-B865-6CA76D10F5CB}" srcOrd="0" destOrd="0" presId="urn:microsoft.com/office/officeart/2005/8/layout/vList2"/>
    <dgm:cxn modelId="{E41FA59A-B79F-4150-A64C-D58A73B057AC}" srcId="{F7DD414E-DA07-4409-8D5F-01EAB24D3B09}" destId="{2104E4F8-A689-44FA-BEA0-3A4AC044658C}" srcOrd="0" destOrd="0" parTransId="{3D544324-9E5A-4F53-8677-E4145B1B933F}" sibTransId="{CE91889B-28DA-4C9F-8A7B-BF387D75B8D3}"/>
    <dgm:cxn modelId="{680828A3-5C7A-49DB-A5B7-5BDD8FA502D6}" type="presOf" srcId="{87F93C2D-2ECB-4BB7-8E85-1902202943AC}" destId="{8450AA91-A2C4-4FF7-A5AB-B842F6914ABE}" srcOrd="0" destOrd="0" presId="urn:microsoft.com/office/officeart/2005/8/layout/vList2"/>
    <dgm:cxn modelId="{DC02F2EA-1BAF-4B92-9732-1A686E83DAA9}" srcId="{F7DD414E-DA07-4409-8D5F-01EAB24D3B09}" destId="{11FFCF40-E8F7-4DB0-AFDE-3778C38C085D}" srcOrd="1" destOrd="0" parTransId="{B55864A3-BD1C-448A-8C43-C77838757810}" sibTransId="{5E92A643-888B-40F8-8F3B-CE6288622A72}"/>
    <dgm:cxn modelId="{4F44EB02-01CF-486B-AEE5-BACC5E8D6CC6}" type="presParOf" srcId="{E4EAB091-5990-4171-83DA-509591414657}" destId="{DFFB7CB1-043B-450C-A041-D77BD584A783}" srcOrd="0" destOrd="0" presId="urn:microsoft.com/office/officeart/2005/8/layout/vList2"/>
    <dgm:cxn modelId="{27ED28BA-2F68-42B1-A012-4759A83CEB17}" type="presParOf" srcId="{E4EAB091-5990-4171-83DA-509591414657}" destId="{8D64CEB3-EE8F-4AA6-BEE7-34E1B3E6D922}" srcOrd="1" destOrd="0" presId="urn:microsoft.com/office/officeart/2005/8/layout/vList2"/>
    <dgm:cxn modelId="{49904B01-85FD-419E-8AD4-CDFF5D5B7FB2}" type="presParOf" srcId="{E4EAB091-5990-4171-83DA-509591414657}" destId="{16DB990B-837E-4A24-A521-7983369E07ED}" srcOrd="2" destOrd="0" presId="urn:microsoft.com/office/officeart/2005/8/layout/vList2"/>
    <dgm:cxn modelId="{A3881C0E-8333-4A49-9564-DDA8EE289C62}" type="presParOf" srcId="{E4EAB091-5990-4171-83DA-509591414657}" destId="{93641F87-CEDB-4B89-84BD-2EBB4AB3C41F}" srcOrd="3" destOrd="0" presId="urn:microsoft.com/office/officeart/2005/8/layout/vList2"/>
    <dgm:cxn modelId="{DD3C1686-69DF-420B-BB39-E6B37F6FEAB2}" type="presParOf" srcId="{E4EAB091-5990-4171-83DA-509591414657}" destId="{83621B9C-98B4-4852-B865-6CA76D10F5CB}" srcOrd="4" destOrd="0" presId="urn:microsoft.com/office/officeart/2005/8/layout/vList2"/>
    <dgm:cxn modelId="{58476973-1C73-484C-8E9F-71840173B811}" type="presParOf" srcId="{E4EAB091-5990-4171-83DA-509591414657}" destId="{4179E98F-CD1F-4D16-8202-47FF8081B0E9}" srcOrd="5" destOrd="0" presId="urn:microsoft.com/office/officeart/2005/8/layout/vList2"/>
    <dgm:cxn modelId="{4C2624D6-7328-44AF-A571-F5781C84AA25}" type="presParOf" srcId="{E4EAB091-5990-4171-83DA-509591414657}" destId="{8450AA91-A2C4-4FF7-A5AB-B842F6914ABE}" srcOrd="6" destOrd="0" presId="urn:microsoft.com/office/officeart/2005/8/layout/vList2"/>
    <dgm:cxn modelId="{991FC0B4-7275-4346-8848-DC63E6BF2CD9}" type="presParOf" srcId="{E4EAB091-5990-4171-83DA-509591414657}" destId="{5DDF5477-5E6B-4BA9-ADF6-603FDB4578FD}" srcOrd="7" destOrd="0" presId="urn:microsoft.com/office/officeart/2005/8/layout/vList2"/>
    <dgm:cxn modelId="{6E4606AB-24A7-491A-8E0B-DA216CDE8BBA}" type="presParOf" srcId="{E4EAB091-5990-4171-83DA-509591414657}" destId="{699AFE69-4318-4941-9A24-CA2C78F22A9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744CA4-B644-44B9-A565-9F11AA5C27C1}" type="doc">
      <dgm:prSet loTypeId="urn:microsoft.com/office/officeart/2008/layout/PictureStrips" loCatId="picture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E257F9FA-1A5F-4827-8F28-A7EEB1709A8E}">
      <dgm:prSet phldrT="[Text]" custT="1"/>
      <dgm:spPr/>
      <dgm:t>
        <a:bodyPr/>
        <a:lstStyle/>
        <a:p>
          <a:r>
            <a:rPr lang="en-US" sz="5400" dirty="0">
              <a:solidFill>
                <a:schemeClr val="bg1">
                  <a:lumMod val="75000"/>
                  <a:lumOff val="25000"/>
                </a:schemeClr>
              </a:solidFill>
            </a:rPr>
            <a:t>Delhi</a:t>
          </a:r>
        </a:p>
      </dgm:t>
    </dgm:pt>
    <dgm:pt modelId="{1C158A94-5B36-4A6E-A335-87636D26EF27}" type="parTrans" cxnId="{7519F606-542B-4802-8E07-CEF76D02B5AB}">
      <dgm:prSet/>
      <dgm:spPr/>
      <dgm:t>
        <a:bodyPr/>
        <a:lstStyle/>
        <a:p>
          <a:endParaRPr lang="en-US"/>
        </a:p>
      </dgm:t>
    </dgm:pt>
    <dgm:pt modelId="{155AD645-F21C-45A4-B1AA-4A1F8BF2A5DD}" type="sibTrans" cxnId="{7519F606-542B-4802-8E07-CEF76D02B5AB}">
      <dgm:prSet/>
      <dgm:spPr/>
      <dgm:t>
        <a:bodyPr/>
        <a:lstStyle/>
        <a:p>
          <a:endParaRPr lang="en-US"/>
        </a:p>
      </dgm:t>
    </dgm:pt>
    <dgm:pt modelId="{BA82B9B0-22CF-4B92-AB8E-D639395551B4}">
      <dgm:prSet phldrT="[Text]" custT="1"/>
      <dgm:spPr/>
      <dgm:t>
        <a:bodyPr/>
        <a:lstStyle/>
        <a:p>
          <a:r>
            <a:rPr lang="en-US" sz="5400" dirty="0">
              <a:solidFill>
                <a:schemeClr val="bg1">
                  <a:lumMod val="75000"/>
                  <a:lumOff val="25000"/>
                </a:schemeClr>
              </a:solidFill>
            </a:rPr>
            <a:t>Mumbai</a:t>
          </a:r>
        </a:p>
      </dgm:t>
    </dgm:pt>
    <dgm:pt modelId="{BB199E1A-3259-4559-A66D-428CE23C4F8D}" type="parTrans" cxnId="{2E5A800B-555A-464D-856B-72015D603905}">
      <dgm:prSet/>
      <dgm:spPr/>
      <dgm:t>
        <a:bodyPr/>
        <a:lstStyle/>
        <a:p>
          <a:endParaRPr lang="en-US"/>
        </a:p>
      </dgm:t>
    </dgm:pt>
    <dgm:pt modelId="{EDEFBD29-D7B4-4F9F-8555-76983B33326E}" type="sibTrans" cxnId="{2E5A800B-555A-464D-856B-72015D603905}">
      <dgm:prSet/>
      <dgm:spPr/>
      <dgm:t>
        <a:bodyPr/>
        <a:lstStyle/>
        <a:p>
          <a:endParaRPr lang="en-US"/>
        </a:p>
      </dgm:t>
    </dgm:pt>
    <dgm:pt modelId="{7A3CDF7F-B60B-48A9-9CF5-FB6E24427C0B}">
      <dgm:prSet phldrT="[Text]" custT="1"/>
      <dgm:spPr/>
      <dgm:t>
        <a:bodyPr/>
        <a:lstStyle/>
        <a:p>
          <a:r>
            <a:rPr lang="en-US" sz="5400" dirty="0">
              <a:solidFill>
                <a:schemeClr val="bg1">
                  <a:lumMod val="75000"/>
                  <a:lumOff val="25000"/>
                </a:schemeClr>
              </a:solidFill>
            </a:rPr>
            <a:t>Bangalore</a:t>
          </a:r>
        </a:p>
      </dgm:t>
    </dgm:pt>
    <dgm:pt modelId="{B11C1E3C-EF00-4A3D-8341-A67137BA13BC}" type="parTrans" cxnId="{41284657-34F5-41A0-B524-1155E46874F3}">
      <dgm:prSet/>
      <dgm:spPr/>
      <dgm:t>
        <a:bodyPr/>
        <a:lstStyle/>
        <a:p>
          <a:endParaRPr lang="en-US"/>
        </a:p>
      </dgm:t>
    </dgm:pt>
    <dgm:pt modelId="{23F06E99-958E-401D-B2AE-EBE6727BD8A3}" type="sibTrans" cxnId="{41284657-34F5-41A0-B524-1155E46874F3}">
      <dgm:prSet/>
      <dgm:spPr/>
      <dgm:t>
        <a:bodyPr/>
        <a:lstStyle/>
        <a:p>
          <a:endParaRPr lang="en-US"/>
        </a:p>
      </dgm:t>
    </dgm:pt>
    <dgm:pt modelId="{D04E6AF8-5A65-4E1C-BF56-60E12521E444}">
      <dgm:prSet phldrT="[Text]" custT="1"/>
      <dgm:spPr/>
      <dgm:t>
        <a:bodyPr/>
        <a:lstStyle/>
        <a:p>
          <a:r>
            <a:rPr lang="en-US" sz="5400" dirty="0">
              <a:solidFill>
                <a:schemeClr val="bg1">
                  <a:lumMod val="75000"/>
                  <a:lumOff val="25000"/>
                </a:schemeClr>
              </a:solidFill>
            </a:rPr>
            <a:t>Hyderabad</a:t>
          </a:r>
        </a:p>
      </dgm:t>
    </dgm:pt>
    <dgm:pt modelId="{53BF1463-7CC8-431A-8A01-A1286B95356E}" type="parTrans" cxnId="{562AD9B1-C99D-4BA0-8679-7FBC636057A0}">
      <dgm:prSet/>
      <dgm:spPr/>
      <dgm:t>
        <a:bodyPr/>
        <a:lstStyle/>
        <a:p>
          <a:endParaRPr lang="en-US"/>
        </a:p>
      </dgm:t>
    </dgm:pt>
    <dgm:pt modelId="{78E5B908-7ACC-4FA6-8949-052C10642CA4}" type="sibTrans" cxnId="{562AD9B1-C99D-4BA0-8679-7FBC636057A0}">
      <dgm:prSet/>
      <dgm:spPr/>
      <dgm:t>
        <a:bodyPr/>
        <a:lstStyle/>
        <a:p>
          <a:endParaRPr lang="en-US"/>
        </a:p>
      </dgm:t>
    </dgm:pt>
    <dgm:pt modelId="{444FEA0A-4FD6-4D0A-850D-0B503F5DA0E8}" type="pres">
      <dgm:prSet presAssocID="{82744CA4-B644-44B9-A565-9F11AA5C27C1}" presName="Name0" presStyleCnt="0">
        <dgm:presLayoutVars>
          <dgm:dir/>
          <dgm:resizeHandles val="exact"/>
        </dgm:presLayoutVars>
      </dgm:prSet>
      <dgm:spPr/>
    </dgm:pt>
    <dgm:pt modelId="{AFEB1D80-9612-4D30-B654-3DAC9F009F04}" type="pres">
      <dgm:prSet presAssocID="{E257F9FA-1A5F-4827-8F28-A7EEB1709A8E}" presName="composite" presStyleCnt="0"/>
      <dgm:spPr/>
    </dgm:pt>
    <dgm:pt modelId="{9796028B-0DC1-4117-A58C-07BFC5BE321B}" type="pres">
      <dgm:prSet presAssocID="{E257F9FA-1A5F-4827-8F28-A7EEB1709A8E}" presName="rect1" presStyleLbl="trAlignAcc1" presStyleIdx="0" presStyleCnt="4">
        <dgm:presLayoutVars>
          <dgm:bulletEnabled val="1"/>
        </dgm:presLayoutVars>
      </dgm:prSet>
      <dgm:spPr/>
    </dgm:pt>
    <dgm:pt modelId="{17C2492F-09BA-459F-A37F-27CEC9865F21}" type="pres">
      <dgm:prSet presAssocID="{E257F9FA-1A5F-4827-8F28-A7EEB1709A8E}" presName="rect2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18C32CC4-6B40-41B0-BFE4-59614723DC22}" type="pres">
      <dgm:prSet presAssocID="{155AD645-F21C-45A4-B1AA-4A1F8BF2A5DD}" presName="sibTrans" presStyleCnt="0"/>
      <dgm:spPr/>
    </dgm:pt>
    <dgm:pt modelId="{6A5599CF-5C91-4262-84FE-BEAEC5D9B755}" type="pres">
      <dgm:prSet presAssocID="{BA82B9B0-22CF-4B92-AB8E-D639395551B4}" presName="composite" presStyleCnt="0"/>
      <dgm:spPr/>
    </dgm:pt>
    <dgm:pt modelId="{3034E36C-0FB4-4F6B-B069-C7B41B7F7DBB}" type="pres">
      <dgm:prSet presAssocID="{BA82B9B0-22CF-4B92-AB8E-D639395551B4}" presName="rect1" presStyleLbl="trAlignAcc1" presStyleIdx="1" presStyleCnt="4">
        <dgm:presLayoutVars>
          <dgm:bulletEnabled val="1"/>
        </dgm:presLayoutVars>
      </dgm:prSet>
      <dgm:spPr/>
    </dgm:pt>
    <dgm:pt modelId="{EBB485A5-33F1-44A4-8AF4-589FA1794894}" type="pres">
      <dgm:prSet presAssocID="{BA82B9B0-22CF-4B92-AB8E-D639395551B4}" presName="rect2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9CF326AA-06D1-4C46-9581-702E5FEA9976}" type="pres">
      <dgm:prSet presAssocID="{EDEFBD29-D7B4-4F9F-8555-76983B33326E}" presName="sibTrans" presStyleCnt="0"/>
      <dgm:spPr/>
    </dgm:pt>
    <dgm:pt modelId="{389FE554-0489-4AA0-BCCA-BF014AE45A72}" type="pres">
      <dgm:prSet presAssocID="{7A3CDF7F-B60B-48A9-9CF5-FB6E24427C0B}" presName="composite" presStyleCnt="0"/>
      <dgm:spPr/>
    </dgm:pt>
    <dgm:pt modelId="{1AB8C833-FC30-4AB5-B29E-C85AC4831A81}" type="pres">
      <dgm:prSet presAssocID="{7A3CDF7F-B60B-48A9-9CF5-FB6E24427C0B}" presName="rect1" presStyleLbl="trAlignAcc1" presStyleIdx="2" presStyleCnt="4" custLinFactNeighborX="-751" custLinFactNeighborY="4149">
        <dgm:presLayoutVars>
          <dgm:bulletEnabled val="1"/>
        </dgm:presLayoutVars>
      </dgm:prSet>
      <dgm:spPr/>
    </dgm:pt>
    <dgm:pt modelId="{743C855D-241F-4638-AFDA-A16ED1524BC2}" type="pres">
      <dgm:prSet presAssocID="{7A3CDF7F-B60B-48A9-9CF5-FB6E24427C0B}" presName="rect2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  <dgm:pt modelId="{87045B55-AA47-48F2-91EC-502A16FF7DA1}" type="pres">
      <dgm:prSet presAssocID="{23F06E99-958E-401D-B2AE-EBE6727BD8A3}" presName="sibTrans" presStyleCnt="0"/>
      <dgm:spPr/>
    </dgm:pt>
    <dgm:pt modelId="{0FE408CC-8F4F-4442-BB0B-A15A9A83DB66}" type="pres">
      <dgm:prSet presAssocID="{D04E6AF8-5A65-4E1C-BF56-60E12521E444}" presName="composite" presStyleCnt="0"/>
      <dgm:spPr/>
    </dgm:pt>
    <dgm:pt modelId="{B9F591FE-F9AB-47D7-B6F4-E5745FFC4260}" type="pres">
      <dgm:prSet presAssocID="{D04E6AF8-5A65-4E1C-BF56-60E12521E444}" presName="rect1" presStyleLbl="trAlignAcc1" presStyleIdx="3" presStyleCnt="4">
        <dgm:presLayoutVars>
          <dgm:bulletEnabled val="1"/>
        </dgm:presLayoutVars>
      </dgm:prSet>
      <dgm:spPr/>
    </dgm:pt>
    <dgm:pt modelId="{8C05CA03-AD16-46F6-BB9C-B7A03B77E3A4}" type="pres">
      <dgm:prSet presAssocID="{D04E6AF8-5A65-4E1C-BF56-60E12521E444}" presName="rect2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5000" r="-85000"/>
          </a:stretch>
        </a:blipFill>
      </dgm:spPr>
    </dgm:pt>
  </dgm:ptLst>
  <dgm:cxnLst>
    <dgm:cxn modelId="{7519F606-542B-4802-8E07-CEF76D02B5AB}" srcId="{82744CA4-B644-44B9-A565-9F11AA5C27C1}" destId="{E257F9FA-1A5F-4827-8F28-A7EEB1709A8E}" srcOrd="0" destOrd="0" parTransId="{1C158A94-5B36-4A6E-A335-87636D26EF27}" sibTransId="{155AD645-F21C-45A4-B1AA-4A1F8BF2A5DD}"/>
    <dgm:cxn modelId="{2E5A800B-555A-464D-856B-72015D603905}" srcId="{82744CA4-B644-44B9-A565-9F11AA5C27C1}" destId="{BA82B9B0-22CF-4B92-AB8E-D639395551B4}" srcOrd="1" destOrd="0" parTransId="{BB199E1A-3259-4559-A66D-428CE23C4F8D}" sibTransId="{EDEFBD29-D7B4-4F9F-8555-76983B33326E}"/>
    <dgm:cxn modelId="{C13DAA18-18AF-4A7B-A324-E2DF23FA7F57}" type="presOf" srcId="{BA82B9B0-22CF-4B92-AB8E-D639395551B4}" destId="{3034E36C-0FB4-4F6B-B069-C7B41B7F7DBB}" srcOrd="0" destOrd="0" presId="urn:microsoft.com/office/officeart/2008/layout/PictureStrips"/>
    <dgm:cxn modelId="{51EDC73C-3E5A-45BD-9875-67C5E43E2366}" type="presOf" srcId="{D04E6AF8-5A65-4E1C-BF56-60E12521E444}" destId="{B9F591FE-F9AB-47D7-B6F4-E5745FFC4260}" srcOrd="0" destOrd="0" presId="urn:microsoft.com/office/officeart/2008/layout/PictureStrips"/>
    <dgm:cxn modelId="{41284657-34F5-41A0-B524-1155E46874F3}" srcId="{82744CA4-B644-44B9-A565-9F11AA5C27C1}" destId="{7A3CDF7F-B60B-48A9-9CF5-FB6E24427C0B}" srcOrd="2" destOrd="0" parTransId="{B11C1E3C-EF00-4A3D-8341-A67137BA13BC}" sibTransId="{23F06E99-958E-401D-B2AE-EBE6727BD8A3}"/>
    <dgm:cxn modelId="{562AD9B1-C99D-4BA0-8679-7FBC636057A0}" srcId="{82744CA4-B644-44B9-A565-9F11AA5C27C1}" destId="{D04E6AF8-5A65-4E1C-BF56-60E12521E444}" srcOrd="3" destOrd="0" parTransId="{53BF1463-7CC8-431A-8A01-A1286B95356E}" sibTransId="{78E5B908-7ACC-4FA6-8949-052C10642CA4}"/>
    <dgm:cxn modelId="{89A9ECE2-C431-4E27-A8B8-DF717A201A91}" type="presOf" srcId="{82744CA4-B644-44B9-A565-9F11AA5C27C1}" destId="{444FEA0A-4FD6-4D0A-850D-0B503F5DA0E8}" srcOrd="0" destOrd="0" presId="urn:microsoft.com/office/officeart/2008/layout/PictureStrips"/>
    <dgm:cxn modelId="{BD9576F0-413B-497D-94A0-5E29C158983A}" type="presOf" srcId="{E257F9FA-1A5F-4827-8F28-A7EEB1709A8E}" destId="{9796028B-0DC1-4117-A58C-07BFC5BE321B}" srcOrd="0" destOrd="0" presId="urn:microsoft.com/office/officeart/2008/layout/PictureStrips"/>
    <dgm:cxn modelId="{12FB9DFE-372F-4555-864C-99DEED1D3313}" type="presOf" srcId="{7A3CDF7F-B60B-48A9-9CF5-FB6E24427C0B}" destId="{1AB8C833-FC30-4AB5-B29E-C85AC4831A81}" srcOrd="0" destOrd="0" presId="urn:microsoft.com/office/officeart/2008/layout/PictureStrips"/>
    <dgm:cxn modelId="{5CD5773A-F93A-4C61-A548-179E0E60A8F5}" type="presParOf" srcId="{444FEA0A-4FD6-4D0A-850D-0B503F5DA0E8}" destId="{AFEB1D80-9612-4D30-B654-3DAC9F009F04}" srcOrd="0" destOrd="0" presId="urn:microsoft.com/office/officeart/2008/layout/PictureStrips"/>
    <dgm:cxn modelId="{A4A50767-E9D0-42CE-B3D7-549E98F5A637}" type="presParOf" srcId="{AFEB1D80-9612-4D30-B654-3DAC9F009F04}" destId="{9796028B-0DC1-4117-A58C-07BFC5BE321B}" srcOrd="0" destOrd="0" presId="urn:microsoft.com/office/officeart/2008/layout/PictureStrips"/>
    <dgm:cxn modelId="{E1EEDAC2-C85F-4006-AEF0-5218631EF638}" type="presParOf" srcId="{AFEB1D80-9612-4D30-B654-3DAC9F009F04}" destId="{17C2492F-09BA-459F-A37F-27CEC9865F21}" srcOrd="1" destOrd="0" presId="urn:microsoft.com/office/officeart/2008/layout/PictureStrips"/>
    <dgm:cxn modelId="{29F985AC-CCBB-456C-BD48-2A9C664F71E9}" type="presParOf" srcId="{444FEA0A-4FD6-4D0A-850D-0B503F5DA0E8}" destId="{18C32CC4-6B40-41B0-BFE4-59614723DC22}" srcOrd="1" destOrd="0" presId="urn:microsoft.com/office/officeart/2008/layout/PictureStrips"/>
    <dgm:cxn modelId="{AB978EA9-45FA-41E0-A527-4F121E302F76}" type="presParOf" srcId="{444FEA0A-4FD6-4D0A-850D-0B503F5DA0E8}" destId="{6A5599CF-5C91-4262-84FE-BEAEC5D9B755}" srcOrd="2" destOrd="0" presId="urn:microsoft.com/office/officeart/2008/layout/PictureStrips"/>
    <dgm:cxn modelId="{3826780A-3FB1-4EDC-B328-7DD5C9DA3B24}" type="presParOf" srcId="{6A5599CF-5C91-4262-84FE-BEAEC5D9B755}" destId="{3034E36C-0FB4-4F6B-B069-C7B41B7F7DBB}" srcOrd="0" destOrd="0" presId="urn:microsoft.com/office/officeart/2008/layout/PictureStrips"/>
    <dgm:cxn modelId="{227C5E43-C094-4BCB-BCA3-19F21FCBF3B2}" type="presParOf" srcId="{6A5599CF-5C91-4262-84FE-BEAEC5D9B755}" destId="{EBB485A5-33F1-44A4-8AF4-589FA1794894}" srcOrd="1" destOrd="0" presId="urn:microsoft.com/office/officeart/2008/layout/PictureStrips"/>
    <dgm:cxn modelId="{31BFBD0A-F269-4114-B202-F2AEC6168339}" type="presParOf" srcId="{444FEA0A-4FD6-4D0A-850D-0B503F5DA0E8}" destId="{9CF326AA-06D1-4C46-9581-702E5FEA9976}" srcOrd="3" destOrd="0" presId="urn:microsoft.com/office/officeart/2008/layout/PictureStrips"/>
    <dgm:cxn modelId="{96393D2B-BE6C-41B9-BFEB-822E53667C66}" type="presParOf" srcId="{444FEA0A-4FD6-4D0A-850D-0B503F5DA0E8}" destId="{389FE554-0489-4AA0-BCCA-BF014AE45A72}" srcOrd="4" destOrd="0" presId="urn:microsoft.com/office/officeart/2008/layout/PictureStrips"/>
    <dgm:cxn modelId="{27D5762F-D9A4-44F1-9A39-E4414CE544A1}" type="presParOf" srcId="{389FE554-0489-4AA0-BCCA-BF014AE45A72}" destId="{1AB8C833-FC30-4AB5-B29E-C85AC4831A81}" srcOrd="0" destOrd="0" presId="urn:microsoft.com/office/officeart/2008/layout/PictureStrips"/>
    <dgm:cxn modelId="{2F1E6A7C-EF8E-4FD7-B4BD-34945B7853F5}" type="presParOf" srcId="{389FE554-0489-4AA0-BCCA-BF014AE45A72}" destId="{743C855D-241F-4638-AFDA-A16ED1524BC2}" srcOrd="1" destOrd="0" presId="urn:microsoft.com/office/officeart/2008/layout/PictureStrips"/>
    <dgm:cxn modelId="{E081B9E8-7AD6-44AA-B2AC-16CBB6880580}" type="presParOf" srcId="{444FEA0A-4FD6-4D0A-850D-0B503F5DA0E8}" destId="{87045B55-AA47-48F2-91EC-502A16FF7DA1}" srcOrd="5" destOrd="0" presId="urn:microsoft.com/office/officeart/2008/layout/PictureStrips"/>
    <dgm:cxn modelId="{A3BB7595-ECE6-45E5-A470-77631713470F}" type="presParOf" srcId="{444FEA0A-4FD6-4D0A-850D-0B503F5DA0E8}" destId="{0FE408CC-8F4F-4442-BB0B-A15A9A83DB66}" srcOrd="6" destOrd="0" presId="urn:microsoft.com/office/officeart/2008/layout/PictureStrips"/>
    <dgm:cxn modelId="{D3845EA8-6813-4617-B1CD-E159CA713661}" type="presParOf" srcId="{0FE408CC-8F4F-4442-BB0B-A15A9A83DB66}" destId="{B9F591FE-F9AB-47D7-B6F4-E5745FFC4260}" srcOrd="0" destOrd="0" presId="urn:microsoft.com/office/officeart/2008/layout/PictureStrips"/>
    <dgm:cxn modelId="{20CEC51D-2187-44EC-A555-F18A6C696A51}" type="presParOf" srcId="{0FE408CC-8F4F-4442-BB0B-A15A9A83DB66}" destId="{8C05CA03-AD16-46F6-BB9C-B7A03B77E3A4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FB7CB1-043B-450C-A041-D77BD584A783}">
      <dsp:nvSpPr>
        <dsp:cNvPr id="0" name=""/>
        <dsp:cNvSpPr/>
      </dsp:nvSpPr>
      <dsp:spPr>
        <a:xfrm>
          <a:off x="0" y="16511"/>
          <a:ext cx="5477136" cy="638819"/>
        </a:xfrm>
        <a:prstGeom prst="round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/>
            <a:t>Company Overview</a:t>
          </a:r>
          <a:endParaRPr lang="en-US" sz="2800" kern="1200"/>
        </a:p>
      </dsp:txBody>
      <dsp:txXfrm>
        <a:off x="31185" y="47696"/>
        <a:ext cx="5414766" cy="576449"/>
      </dsp:txXfrm>
    </dsp:sp>
    <dsp:sp modelId="{16DB990B-837E-4A24-A521-7983369E07ED}">
      <dsp:nvSpPr>
        <dsp:cNvPr id="0" name=""/>
        <dsp:cNvSpPr/>
      </dsp:nvSpPr>
      <dsp:spPr>
        <a:xfrm>
          <a:off x="0" y="735971"/>
          <a:ext cx="5477136" cy="638819"/>
        </a:xfrm>
        <a:prstGeom prst="roundRect">
          <a:avLst/>
        </a:prstGeom>
        <a:solidFill>
          <a:schemeClr val="accent4">
            <a:shade val="50000"/>
            <a:hueOff val="113917"/>
            <a:satOff val="-3690"/>
            <a:lumOff val="1691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/>
            <a:t>Problem Statement </a:t>
          </a:r>
          <a:endParaRPr lang="en-US" sz="2800" kern="1200"/>
        </a:p>
      </dsp:txBody>
      <dsp:txXfrm>
        <a:off x="31185" y="767156"/>
        <a:ext cx="5414766" cy="576449"/>
      </dsp:txXfrm>
    </dsp:sp>
    <dsp:sp modelId="{83621B9C-98B4-4852-B865-6CA76D10F5CB}">
      <dsp:nvSpPr>
        <dsp:cNvPr id="0" name=""/>
        <dsp:cNvSpPr/>
      </dsp:nvSpPr>
      <dsp:spPr>
        <a:xfrm>
          <a:off x="0" y="1455431"/>
          <a:ext cx="5477136" cy="638819"/>
        </a:xfrm>
        <a:prstGeom prst="roundRect">
          <a:avLst/>
        </a:prstGeom>
        <a:solidFill>
          <a:schemeClr val="accent4">
            <a:shade val="50000"/>
            <a:hueOff val="227834"/>
            <a:satOff val="-7379"/>
            <a:lumOff val="3383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/>
            <a:t>Live Dashboard</a:t>
          </a:r>
          <a:endParaRPr lang="en-US" sz="2800" kern="1200"/>
        </a:p>
      </dsp:txBody>
      <dsp:txXfrm>
        <a:off x="31185" y="1486616"/>
        <a:ext cx="5414766" cy="576449"/>
      </dsp:txXfrm>
    </dsp:sp>
    <dsp:sp modelId="{8450AA91-A2C4-4FF7-A5AB-B842F6914ABE}">
      <dsp:nvSpPr>
        <dsp:cNvPr id="0" name=""/>
        <dsp:cNvSpPr/>
      </dsp:nvSpPr>
      <dsp:spPr>
        <a:xfrm>
          <a:off x="0" y="2174891"/>
          <a:ext cx="5477136" cy="638819"/>
        </a:xfrm>
        <a:prstGeom prst="roundRect">
          <a:avLst/>
        </a:prstGeom>
        <a:solidFill>
          <a:schemeClr val="accent4">
            <a:shade val="50000"/>
            <a:hueOff val="227834"/>
            <a:satOff val="-7379"/>
            <a:lumOff val="3383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/>
            <a:t>Insights</a:t>
          </a:r>
          <a:endParaRPr lang="en-US" sz="2800" kern="1200"/>
        </a:p>
      </dsp:txBody>
      <dsp:txXfrm>
        <a:off x="31185" y="2206076"/>
        <a:ext cx="5414766" cy="576449"/>
      </dsp:txXfrm>
    </dsp:sp>
    <dsp:sp modelId="{699AFE69-4318-4941-9A24-CA2C78F22A95}">
      <dsp:nvSpPr>
        <dsp:cNvPr id="0" name=""/>
        <dsp:cNvSpPr/>
      </dsp:nvSpPr>
      <dsp:spPr>
        <a:xfrm>
          <a:off x="0" y="2894351"/>
          <a:ext cx="5477136" cy="638819"/>
        </a:xfrm>
        <a:prstGeom prst="roundRect">
          <a:avLst/>
        </a:prstGeom>
        <a:solidFill>
          <a:schemeClr val="accent4">
            <a:shade val="50000"/>
            <a:hueOff val="113917"/>
            <a:satOff val="-3690"/>
            <a:lumOff val="1691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/>
            <a:t>Recommendations </a:t>
          </a:r>
          <a:endParaRPr lang="en-US" sz="2800" kern="1200"/>
        </a:p>
      </dsp:txBody>
      <dsp:txXfrm>
        <a:off x="31185" y="2925536"/>
        <a:ext cx="5414766" cy="5764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96028B-0DC1-4117-A58C-07BFC5BE321B}">
      <dsp:nvSpPr>
        <dsp:cNvPr id="0" name=""/>
        <dsp:cNvSpPr/>
      </dsp:nvSpPr>
      <dsp:spPr>
        <a:xfrm>
          <a:off x="192069" y="830886"/>
          <a:ext cx="4506116" cy="1408161"/>
        </a:xfrm>
        <a:prstGeom prst="rect">
          <a:avLst/>
        </a:prstGeom>
        <a:solidFill>
          <a:schemeClr val="accent4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795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>
              <a:solidFill>
                <a:schemeClr val="bg1">
                  <a:lumMod val="75000"/>
                  <a:lumOff val="25000"/>
                </a:schemeClr>
              </a:solidFill>
            </a:rPr>
            <a:t>Delhi</a:t>
          </a:r>
        </a:p>
      </dsp:txBody>
      <dsp:txXfrm>
        <a:off x="192069" y="830886"/>
        <a:ext cx="4506116" cy="1408161"/>
      </dsp:txXfrm>
    </dsp:sp>
    <dsp:sp modelId="{17C2492F-09BA-459F-A37F-27CEC9865F21}">
      <dsp:nvSpPr>
        <dsp:cNvPr id="0" name=""/>
        <dsp:cNvSpPr/>
      </dsp:nvSpPr>
      <dsp:spPr>
        <a:xfrm>
          <a:off x="4314" y="627485"/>
          <a:ext cx="985713" cy="1478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34E36C-0FB4-4F6B-B069-C7B41B7F7DBB}">
      <dsp:nvSpPr>
        <dsp:cNvPr id="0" name=""/>
        <dsp:cNvSpPr/>
      </dsp:nvSpPr>
      <dsp:spPr>
        <a:xfrm>
          <a:off x="5112240" y="830886"/>
          <a:ext cx="4506116" cy="1408161"/>
        </a:xfrm>
        <a:prstGeom prst="rect">
          <a:avLst/>
        </a:prstGeom>
        <a:solidFill>
          <a:schemeClr val="accent4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795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>
              <a:solidFill>
                <a:schemeClr val="bg1">
                  <a:lumMod val="75000"/>
                  <a:lumOff val="25000"/>
                </a:schemeClr>
              </a:solidFill>
            </a:rPr>
            <a:t>Mumbai</a:t>
          </a:r>
        </a:p>
      </dsp:txBody>
      <dsp:txXfrm>
        <a:off x="5112240" y="830886"/>
        <a:ext cx="4506116" cy="1408161"/>
      </dsp:txXfrm>
    </dsp:sp>
    <dsp:sp modelId="{EBB485A5-33F1-44A4-8AF4-589FA1794894}">
      <dsp:nvSpPr>
        <dsp:cNvPr id="0" name=""/>
        <dsp:cNvSpPr/>
      </dsp:nvSpPr>
      <dsp:spPr>
        <a:xfrm>
          <a:off x="4924485" y="627485"/>
          <a:ext cx="985713" cy="147856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B8C833-FC30-4AB5-B29E-C85AC4831A81}">
      <dsp:nvSpPr>
        <dsp:cNvPr id="0" name=""/>
        <dsp:cNvSpPr/>
      </dsp:nvSpPr>
      <dsp:spPr>
        <a:xfrm>
          <a:off x="158228" y="2662030"/>
          <a:ext cx="4506116" cy="1408161"/>
        </a:xfrm>
        <a:prstGeom prst="rect">
          <a:avLst/>
        </a:prstGeom>
        <a:solidFill>
          <a:schemeClr val="accent4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795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>
              <a:solidFill>
                <a:schemeClr val="bg1">
                  <a:lumMod val="75000"/>
                  <a:lumOff val="25000"/>
                </a:schemeClr>
              </a:solidFill>
            </a:rPr>
            <a:t>Bangalore</a:t>
          </a:r>
        </a:p>
      </dsp:txBody>
      <dsp:txXfrm>
        <a:off x="158228" y="2662030"/>
        <a:ext cx="4506116" cy="1408161"/>
      </dsp:txXfrm>
    </dsp:sp>
    <dsp:sp modelId="{743C855D-241F-4638-AFDA-A16ED1524BC2}">
      <dsp:nvSpPr>
        <dsp:cNvPr id="0" name=""/>
        <dsp:cNvSpPr/>
      </dsp:nvSpPr>
      <dsp:spPr>
        <a:xfrm>
          <a:off x="4314" y="2400204"/>
          <a:ext cx="985713" cy="1478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591FE-F9AB-47D7-B6F4-E5745FFC4260}">
      <dsp:nvSpPr>
        <dsp:cNvPr id="0" name=""/>
        <dsp:cNvSpPr/>
      </dsp:nvSpPr>
      <dsp:spPr>
        <a:xfrm>
          <a:off x="5112240" y="2603605"/>
          <a:ext cx="4506116" cy="1408161"/>
        </a:xfrm>
        <a:prstGeom prst="rect">
          <a:avLst/>
        </a:prstGeom>
        <a:solidFill>
          <a:schemeClr val="accent4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3795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>
              <a:solidFill>
                <a:schemeClr val="bg1">
                  <a:lumMod val="75000"/>
                  <a:lumOff val="25000"/>
                </a:schemeClr>
              </a:solidFill>
            </a:rPr>
            <a:t>Hyderabad</a:t>
          </a:r>
        </a:p>
      </dsp:txBody>
      <dsp:txXfrm>
        <a:off x="5112240" y="2603605"/>
        <a:ext cx="4506116" cy="1408161"/>
      </dsp:txXfrm>
    </dsp:sp>
    <dsp:sp modelId="{8C05CA03-AD16-46F6-BB9C-B7A03B77E3A4}">
      <dsp:nvSpPr>
        <dsp:cNvPr id="0" name=""/>
        <dsp:cNvSpPr/>
      </dsp:nvSpPr>
      <dsp:spPr>
        <a:xfrm>
          <a:off x="4924485" y="2400204"/>
          <a:ext cx="985713" cy="147856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5000" r="-85000"/>
          </a:stretch>
        </a:blip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6/22/2025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6/22/2025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515E8-3C35-7E99-BABE-3D17242C7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FCD8CD-B857-04EF-DD6B-9BE5A9C7B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50BB93-C781-F18A-795C-A78D407D9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B78D1-BCB1-2BE3-9F7D-87F47AC7A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36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2FA7E-CB56-84FC-CC8A-5B1A1EA55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0EE58-E846-9B07-7E49-57F8910F16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25E8CC-6F54-75DF-85E2-7897431D4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463D4-A9BC-3DEB-68F0-6C6E7CAEC2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2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88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36E0B3-F777-2FF6-58BC-621593372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713007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20008C0-F764-0046-F0EC-C8D9F57BFBF3}"/>
              </a:ext>
            </a:extLst>
          </p:cNvPr>
          <p:cNvSpPr txBox="1">
            <a:spLocks/>
          </p:cNvSpPr>
          <p:nvPr/>
        </p:nvSpPr>
        <p:spPr>
          <a:xfrm>
            <a:off x="1280808" y="1757739"/>
            <a:ext cx="10334018" cy="204848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             </a:t>
            </a:r>
            <a:br>
              <a:rPr lang="en-US" dirty="0"/>
            </a:br>
            <a:r>
              <a:rPr lang="en-US" dirty="0"/>
              <a:t>                              </a:t>
            </a:r>
            <a:r>
              <a:rPr lang="en-US" sz="48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HOSPITALITY</a:t>
            </a:r>
            <a:r>
              <a:rPr lang="en-US" sz="8000" i="1" u="sng" dirty="0"/>
              <a:t> </a:t>
            </a:r>
          </a:p>
          <a:p>
            <a:r>
              <a:rPr lang="en-US" sz="8000" u="sng" dirty="0">
                <a:solidFill>
                  <a:schemeClr val="accent2">
                    <a:lumMod val="75000"/>
                  </a:schemeClr>
                </a:solidFill>
              </a:rPr>
              <a:t>REVENUE</a:t>
            </a:r>
            <a:r>
              <a:rPr lang="en-US" sz="8000" i="1" u="sng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8000" u="sng" dirty="0">
                <a:solidFill>
                  <a:schemeClr val="accent2">
                    <a:lumMod val="75000"/>
                  </a:schemeClr>
                </a:solidFill>
              </a:rPr>
              <a:t>ANALYTICS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A4CB84-15A0-ADAD-99A3-7900F3502CE3}"/>
              </a:ext>
            </a:extLst>
          </p:cNvPr>
          <p:cNvSpPr/>
          <p:nvPr/>
        </p:nvSpPr>
        <p:spPr>
          <a:xfrm>
            <a:off x="10632199" y="93829"/>
            <a:ext cx="1450809" cy="15286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8420C-306C-82EB-9A7F-7C01103E0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112" y="93829"/>
            <a:ext cx="1274981" cy="1247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1ECB85-1438-86FC-AFE1-32723145A836}"/>
              </a:ext>
            </a:extLst>
          </p:cNvPr>
          <p:cNvSpPr txBox="1"/>
          <p:nvPr/>
        </p:nvSpPr>
        <p:spPr>
          <a:xfrm>
            <a:off x="10558131" y="1360910"/>
            <a:ext cx="15989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5">
                    <a:lumMod val="75000"/>
                  </a:schemeClr>
                </a:solidFill>
              </a:rPr>
              <a:t>ATLIQ GRANDS</a:t>
            </a:r>
          </a:p>
        </p:txBody>
      </p:sp>
    </p:spTree>
    <p:extLst>
      <p:ext uri="{BB962C8B-B14F-4D97-AF65-F5344CB8AC3E}">
        <p14:creationId xmlns:p14="http://schemas.microsoft.com/office/powerpoint/2010/main" val="1655394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AB9C34-2B13-E66F-1053-2BA156F8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84005"/>
            <a:ext cx="10972800" cy="118872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2E7A8F-CFDE-1B76-D5CE-14C8F7B7DC02}"/>
              </a:ext>
            </a:extLst>
          </p:cNvPr>
          <p:cNvSpPr txBox="1"/>
          <p:nvPr/>
        </p:nvSpPr>
        <p:spPr>
          <a:xfrm>
            <a:off x="850770" y="2526659"/>
            <a:ext cx="82366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Adjust pricing in cities like Delhi to match high occupancy with better revenue.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Improve service quality across all hotels through staff training and regular audits.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Boost direct bookings with loyalty programs and special offers to increase profits.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Use weekend demand to promote special packages and festive deals.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Run local marketing in cities like Bangalore and Hyderabad to increase bookings.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Upsell premium rooms and enhance luxury experiences to grow revenue.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Collect and act on guest feedback regularly to improve satisfaction.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Add new revenue sources like events, conferences, and influencer tie-ups.</a:t>
            </a:r>
          </a:p>
        </p:txBody>
      </p:sp>
    </p:spTree>
    <p:extLst>
      <p:ext uri="{BB962C8B-B14F-4D97-AF65-F5344CB8AC3E}">
        <p14:creationId xmlns:p14="http://schemas.microsoft.com/office/powerpoint/2010/main" val="752428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DF8A365-C440-9F4A-F086-D34211D8FB4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178362331"/>
              </p:ext>
            </p:extLst>
          </p:nvPr>
        </p:nvGraphicFramePr>
        <p:xfrm>
          <a:off x="1470418" y="2514731"/>
          <a:ext cx="5477137" cy="3549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Company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90750" y="2755852"/>
            <a:ext cx="8927965" cy="16021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AtliQ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Grands is a premium hotel chain with 20+ years in the hospitality industry.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They operate multiple five-star properties across major Indian cities, serving both business and leisure travelers.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9B0CC2-D82A-7F9F-BABB-9CF666D67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78" y="72273"/>
            <a:ext cx="3379694" cy="224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EB2EF-6194-D02C-498A-753D94435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0C621-93BF-0629-75BB-C28417F1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Presence in Major Cities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C8941BC-18D2-E872-C0FA-B8F7A3E49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755848"/>
              </p:ext>
            </p:extLst>
          </p:nvPr>
        </p:nvGraphicFramePr>
        <p:xfrm>
          <a:off x="1168924" y="2064469"/>
          <a:ext cx="9622672" cy="463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7827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605C-0ADD-23BB-BC38-8852C2E04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41" y="278129"/>
            <a:ext cx="9778365" cy="1494596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Hotel Categories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AD39D3-6020-ADBE-452A-B7E866556E2B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98" y="2296322"/>
            <a:ext cx="4196290" cy="185147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963B47-599E-1EF6-E624-A917EB94C41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98" y="4349972"/>
            <a:ext cx="4274376" cy="208089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BDA800-37EC-8866-730A-4FEC50491E0F}"/>
              </a:ext>
            </a:extLst>
          </p:cNvPr>
          <p:cNvSpPr txBox="1"/>
          <p:nvPr/>
        </p:nvSpPr>
        <p:spPr>
          <a:xfrm>
            <a:off x="810705" y="3119906"/>
            <a:ext cx="18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Business Hotel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BDC6B-245E-8CD2-A3E4-529B1A542C0E}"/>
              </a:ext>
            </a:extLst>
          </p:cNvPr>
          <p:cNvSpPr txBox="1"/>
          <p:nvPr/>
        </p:nvSpPr>
        <p:spPr>
          <a:xfrm>
            <a:off x="736862" y="5205751"/>
            <a:ext cx="18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Luxurious Hotel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37E87B-BC44-1871-F0C5-E1FA6CC56A6B}"/>
              </a:ext>
            </a:extLst>
          </p:cNvPr>
          <p:cNvSpPr txBox="1"/>
          <p:nvPr/>
        </p:nvSpPr>
        <p:spPr>
          <a:xfrm>
            <a:off x="8818765" y="5145354"/>
            <a:ext cx="183822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AtliQ</a:t>
            </a:r>
            <a:r>
              <a:rPr lang="en-US" dirty="0">
                <a:solidFill>
                  <a:schemeClr val="bg1"/>
                </a:solidFill>
              </a:rPr>
              <a:t> Palace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C2BA42-2AE6-38CA-ADCA-E4C79BB71CD3}"/>
              </a:ext>
            </a:extLst>
          </p:cNvPr>
          <p:cNvSpPr txBox="1"/>
          <p:nvPr/>
        </p:nvSpPr>
        <p:spPr>
          <a:xfrm>
            <a:off x="8818766" y="3890036"/>
            <a:ext cx="183822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AtliQ</a:t>
            </a:r>
            <a:r>
              <a:rPr lang="en-US" dirty="0">
                <a:solidFill>
                  <a:schemeClr val="bg1"/>
                </a:solidFill>
              </a:rPr>
              <a:t> Bay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ADBA53-CDC3-5429-3CFA-F1673440D871}"/>
              </a:ext>
            </a:extLst>
          </p:cNvPr>
          <p:cNvSpPr txBox="1"/>
          <p:nvPr/>
        </p:nvSpPr>
        <p:spPr>
          <a:xfrm>
            <a:off x="8818766" y="3206577"/>
            <a:ext cx="183822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AtliQ</a:t>
            </a:r>
            <a:r>
              <a:rPr lang="en-US" dirty="0">
                <a:solidFill>
                  <a:schemeClr val="bg1"/>
                </a:solidFill>
              </a:rPr>
              <a:t> Seasons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604261-9D34-530C-3800-C5518C4D2389}"/>
              </a:ext>
            </a:extLst>
          </p:cNvPr>
          <p:cNvSpPr txBox="1"/>
          <p:nvPr/>
        </p:nvSpPr>
        <p:spPr>
          <a:xfrm>
            <a:off x="8818766" y="4496686"/>
            <a:ext cx="183822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AtliQ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Exotia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B550B04-5295-1A8F-D2D5-5DB76C5E3737}"/>
              </a:ext>
            </a:extLst>
          </p:cNvPr>
          <p:cNvSpPr/>
          <p:nvPr/>
        </p:nvSpPr>
        <p:spPr>
          <a:xfrm>
            <a:off x="7655586" y="2856322"/>
            <a:ext cx="856818" cy="2837468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1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0F42-D127-3087-6DA5-699EE34CA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Room Types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BD0258-78F8-FA52-A9AC-5B126D758D6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44" y="3917199"/>
            <a:ext cx="2304104" cy="21626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57C682-AD36-DF8E-50C8-104205654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81" y="3910537"/>
            <a:ext cx="2568163" cy="2142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536887-4A13-7DB0-80EA-56336FE9D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451" y="3893146"/>
            <a:ext cx="2304104" cy="2142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E6AA13-F67A-F2F0-BEB4-AFE72D67B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5" y="3917198"/>
            <a:ext cx="2068319" cy="21626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CEF74B-7330-4B00-30B5-D74B9ED783BA}"/>
              </a:ext>
            </a:extLst>
          </p:cNvPr>
          <p:cNvSpPr txBox="1"/>
          <p:nvPr/>
        </p:nvSpPr>
        <p:spPr>
          <a:xfrm>
            <a:off x="1161494" y="2563729"/>
            <a:ext cx="1734061" cy="37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Standard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6116C8-216A-2F03-45D5-4F71E20255F8}"/>
              </a:ext>
            </a:extLst>
          </p:cNvPr>
          <p:cNvSpPr txBox="1"/>
          <p:nvPr/>
        </p:nvSpPr>
        <p:spPr>
          <a:xfrm>
            <a:off x="3229813" y="2563729"/>
            <a:ext cx="1734061" cy="37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Elite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21C1DD-2F72-B3A6-D4FD-EDC338096614}"/>
              </a:ext>
            </a:extLst>
          </p:cNvPr>
          <p:cNvSpPr txBox="1"/>
          <p:nvPr/>
        </p:nvSpPr>
        <p:spPr>
          <a:xfrm>
            <a:off x="5641631" y="2563729"/>
            <a:ext cx="1734061" cy="37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Premium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191025-BC48-D75D-B217-F62A9A49668C}"/>
              </a:ext>
            </a:extLst>
          </p:cNvPr>
          <p:cNvSpPr txBox="1"/>
          <p:nvPr/>
        </p:nvSpPr>
        <p:spPr>
          <a:xfrm>
            <a:off x="8215930" y="2563729"/>
            <a:ext cx="1734061" cy="37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Presidential </a:t>
            </a:r>
          </a:p>
        </p:txBody>
      </p: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F48A2AC2-2933-917A-E081-308D8A12D231}"/>
              </a:ext>
            </a:extLst>
          </p:cNvPr>
          <p:cNvSpPr/>
          <p:nvPr/>
        </p:nvSpPr>
        <p:spPr>
          <a:xfrm rot="16200000">
            <a:off x="5229583" y="-605612"/>
            <a:ext cx="589051" cy="7729982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ket 19">
            <a:extLst>
              <a:ext uri="{FF2B5EF4-FFF2-40B4-BE49-F238E27FC236}">
                <a16:creationId xmlns:a16="http://schemas.microsoft.com/office/drawing/2014/main" id="{4FFAC75A-E414-E07D-5A6F-224DB5BBC679}"/>
              </a:ext>
            </a:extLst>
          </p:cNvPr>
          <p:cNvSpPr/>
          <p:nvPr/>
        </p:nvSpPr>
        <p:spPr>
          <a:xfrm rot="16200000">
            <a:off x="4894929" y="1906632"/>
            <a:ext cx="683320" cy="279976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62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FB3A-B62C-3DAB-4FD1-B4EBDD650A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4888" y="3166719"/>
            <a:ext cx="10066192" cy="1640951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AtliQ</a:t>
            </a:r>
            <a:r>
              <a:rPr lang="en-US" dirty="0"/>
              <a:t> Grands is losing market share and revenue due to strong competition and poor decision-making.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To overcome this, the company plans to use Business and Data Intelligence to make better decisions and improve performance.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FA2FE5-4681-5A3D-3782-DBF4B8B0F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Problem Statement </a:t>
            </a:r>
          </a:p>
        </p:txBody>
      </p:sp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8656D-516F-93F0-8239-E69DB6CDAC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Live Dashboard</a:t>
            </a:r>
          </a:p>
        </p:txBody>
      </p:sp>
    </p:spTree>
    <p:extLst>
      <p:ext uri="{BB962C8B-B14F-4D97-AF65-F5344CB8AC3E}">
        <p14:creationId xmlns:p14="http://schemas.microsoft.com/office/powerpoint/2010/main" val="993050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C159F-9F07-36D0-80FE-8F043B234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6B1488-25D8-2DC9-AF7E-0605950D7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84005"/>
            <a:ext cx="10972800" cy="118872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66E37-AA50-330F-54A5-2B0DCE269794}"/>
              </a:ext>
            </a:extLst>
          </p:cNvPr>
          <p:cNvSpPr txBox="1"/>
          <p:nvPr/>
        </p:nvSpPr>
        <p:spPr>
          <a:xfrm>
            <a:off x="1517716" y="2469824"/>
            <a:ext cx="95587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Business travelers drive most of the revenue, showing a strong dependency on this segment.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Mumbai earns the highest revenue, while Delhi has high occupancy but low revenue—pointing to pricing issues.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Customer ratings vary a lot across properties, showing inconsistency in service quality.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Weekends perform better than weekdays in revenue, occupancy, and room rates.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Direct and offline bookings give better profits than third-party travel platforms.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Some cities have high occupancy but still low revenue, suggesting room pricing needs adjustment.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The average customer rating is 3.62, indicating scope to improve guest experience.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Some booking platforms and properties are lowering the overall realization rate, affecting profits.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06548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164</TotalTime>
  <Words>352</Words>
  <Application>Microsoft Office PowerPoint</Application>
  <PresentationFormat>Widescreen</PresentationFormat>
  <Paragraphs>59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Franklin Gothic Book</vt:lpstr>
      <vt:lpstr>Franklin Gothic Demi</vt:lpstr>
      <vt:lpstr>Wingdings</vt:lpstr>
      <vt:lpstr>Custom</vt:lpstr>
      <vt:lpstr>PowerPoint Presentation</vt:lpstr>
      <vt:lpstr>Agenda</vt:lpstr>
      <vt:lpstr>Company Overview</vt:lpstr>
      <vt:lpstr>Presence in Major Cities</vt:lpstr>
      <vt:lpstr>Hotel Categories</vt:lpstr>
      <vt:lpstr>Room Types</vt:lpstr>
      <vt:lpstr>Problem Statement </vt:lpstr>
      <vt:lpstr>Live Dashboard</vt:lpstr>
      <vt:lpstr>Insights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RUTUJA IJARE</dc:creator>
  <cp:lastModifiedBy>RUTUJA IJARE</cp:lastModifiedBy>
  <cp:revision>7</cp:revision>
  <dcterms:created xsi:type="dcterms:W3CDTF">2025-06-21T08:05:31Z</dcterms:created>
  <dcterms:modified xsi:type="dcterms:W3CDTF">2025-06-22T10:00:22Z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